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5070D188-A801-4B59-A2A2-24692C0406C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F1AD2CC-8F08-46D9-9DFD-9CB964A594D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quizzing.com/org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0" y="76200"/>
            <a:ext cx="7467600" cy="1219200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QuizZing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295400"/>
            <a:ext cx="7315200" cy="114463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tool to make your life easier!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727331" y="21336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Team: Undefined Parameter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Members:</a:t>
            </a:r>
            <a:r>
              <a:rPr lang="en-US" dirty="0" smtClean="0"/>
              <a:t> Blake Bartlett, 		                 Braeden Bodily,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Joseph Lee,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Melynda Lindhorst</a:t>
            </a:r>
            <a:endParaRPr lang="en-US" dirty="0"/>
          </a:p>
        </p:txBody>
      </p:sp>
      <p:pic>
        <p:nvPicPr>
          <p:cNvPr id="9218" name="Picture 2" descr="C:\Users\Joe\Desktop\purzen_Icon_with_question_mark_Clipart_F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470535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457200"/>
            <a:ext cx="54102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Automatic Quiz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7315200" cy="3539527"/>
          </a:xfrm>
        </p:spPr>
        <p:txBody>
          <a:bodyPr/>
          <a:lstStyle/>
          <a:p>
            <a:r>
              <a:rPr lang="en-US" dirty="0" smtClean="0"/>
              <a:t>Our goal by final production is to have a single click to generate a quiz</a:t>
            </a:r>
          </a:p>
          <a:p>
            <a:pPr lvl="1"/>
            <a:r>
              <a:rPr lang="en-US" dirty="0" smtClean="0"/>
              <a:t>Draws from a pre-existing pool of questions</a:t>
            </a:r>
          </a:p>
          <a:p>
            <a:pPr lvl="1"/>
            <a:r>
              <a:rPr lang="en-US" dirty="0" smtClean="0"/>
              <a:t>Can always add more questions later</a:t>
            </a:r>
          </a:p>
          <a:p>
            <a:pPr lvl="1"/>
            <a:r>
              <a:rPr lang="en-US" dirty="0" smtClean="0"/>
              <a:t>Can customize after the initial generation</a:t>
            </a:r>
          </a:p>
          <a:p>
            <a:r>
              <a:rPr lang="en-US" dirty="0" smtClean="0"/>
              <a:t>You will also be able to browse existing questions by category and hand pick them for your quiz</a:t>
            </a:r>
            <a:endParaRPr lang="en-US" dirty="0"/>
          </a:p>
          <a:p>
            <a:r>
              <a:rPr lang="en-US" dirty="0" smtClean="0"/>
              <a:t>The Ratings system will make this process even easier</a:t>
            </a:r>
          </a:p>
        </p:txBody>
      </p:sp>
      <p:pic>
        <p:nvPicPr>
          <p:cNvPr id="6" name="Picture 5" descr="C:\Users\Joe\Desktop\UndefinedParameter\QuizZing\src\main\resources\assets\images\person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3" b="22001"/>
          <a:stretch/>
        </p:blipFill>
        <p:spPr bwMode="auto">
          <a:xfrm>
            <a:off x="24441" y="3962400"/>
            <a:ext cx="9122434" cy="31909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557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33400"/>
            <a:ext cx="6858000" cy="6414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Utilize the </a:t>
            </a:r>
            <a:r>
              <a:rPr lang="en-US" dirty="0" err="1" smtClean="0"/>
              <a:t>QuizZing</a:t>
            </a:r>
            <a:r>
              <a:rPr lang="en-US" dirty="0" smtClean="0"/>
              <a:t> System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721" t="6976" r="10320" b="23256"/>
          <a:stretch/>
        </p:blipFill>
        <p:spPr bwMode="auto">
          <a:xfrm>
            <a:off x="1371600" y="2133591"/>
            <a:ext cx="6709728" cy="47244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1219199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only can you take the quiz, but you can review it afterwards to see what you missed.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8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533400"/>
            <a:ext cx="4419600" cy="717612"/>
          </a:xfrm>
        </p:spPr>
        <p:txBody>
          <a:bodyPr/>
          <a:lstStyle/>
          <a:p>
            <a:r>
              <a:rPr lang="en-US" dirty="0" smtClean="0"/>
              <a:t>Give Us Feedback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3716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hope you like what you see so far. Take a minute, visit our site and give us some feedback. Just submit it on our site and it will send it directly to us.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58721" t="7442" r="10029" b="39535"/>
          <a:stretch/>
        </p:blipFill>
        <p:spPr bwMode="auto">
          <a:xfrm>
            <a:off x="573259" y="2209800"/>
            <a:ext cx="8049240" cy="4267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5724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"/>
            <a:ext cx="5029200" cy="793812"/>
          </a:xfrm>
        </p:spPr>
        <p:txBody>
          <a:bodyPr/>
          <a:lstStyle/>
          <a:p>
            <a:r>
              <a:rPr lang="en-US" dirty="0" smtClean="0"/>
              <a:t>Features of </a:t>
            </a:r>
            <a:r>
              <a:rPr lang="en-US" dirty="0" err="1" smtClean="0"/>
              <a:t>QuizZing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7924800" cy="35395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Create your own custom study guides</a:t>
            </a:r>
          </a:p>
          <a:p>
            <a:r>
              <a:rPr lang="en-US" sz="2400" dirty="0" smtClean="0"/>
              <a:t>Create your own organizations and groups</a:t>
            </a:r>
          </a:p>
          <a:p>
            <a:r>
              <a:rPr lang="en-US" sz="2400" dirty="0" smtClean="0"/>
              <a:t>Share you study guides with all members</a:t>
            </a:r>
          </a:p>
          <a:p>
            <a:r>
              <a:rPr lang="en-US" sz="2400" dirty="0" smtClean="0"/>
              <a:t>Moderate your own content</a:t>
            </a:r>
          </a:p>
          <a:p>
            <a:r>
              <a:rPr lang="en-US" sz="2400" dirty="0" smtClean="0"/>
              <a:t>Gain contributor status to have more moderation power</a:t>
            </a:r>
            <a:endParaRPr lang="en-US" sz="2400" dirty="0"/>
          </a:p>
        </p:txBody>
      </p:sp>
      <p:pic>
        <p:nvPicPr>
          <p:cNvPr id="8195" name="Picture 3" descr="book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3"/>
          <a:stretch>
            <a:fillRect/>
          </a:stretch>
        </p:blipFill>
        <p:spPr bwMode="auto">
          <a:xfrm>
            <a:off x="-228600" y="3539706"/>
            <a:ext cx="9718526" cy="3429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38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spd="med"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626"/>
            <a:ext cx="9753600" cy="115409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Visit </a:t>
            </a:r>
            <a:r>
              <a:rPr lang="en-US" sz="3600" dirty="0" err="1" smtClean="0"/>
              <a:t>QuizZing</a:t>
            </a:r>
            <a:r>
              <a:rPr lang="en-US" sz="3600" dirty="0" smtClean="0"/>
              <a:t> at www.myquizzing.com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9" t="6773" r="10762" b="2077"/>
          <a:stretch/>
        </p:blipFill>
        <p:spPr bwMode="auto">
          <a:xfrm>
            <a:off x="109268" y="1688538"/>
            <a:ext cx="6459416" cy="60626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3208" y="1319206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basic features are online and we are ready for you to test it out!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200" y="5187351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 us know what you think, just select Give Us Your Feedback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23622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Taking CS-4400? Then visit our study guide. You can even add your own questions to 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91038" y="2453895"/>
            <a:ext cx="89587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0" y="4582702"/>
            <a:ext cx="2057400" cy="2178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1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1000"/>
            <a:ext cx="8763000" cy="1632012"/>
          </a:xfrm>
        </p:spPr>
        <p:txBody>
          <a:bodyPr>
            <a:normAutofit/>
          </a:bodyPr>
          <a:lstStyle/>
          <a:p>
            <a:r>
              <a:rPr lang="en-US" dirty="0" smtClean="0"/>
              <a:t>Benefits of User Maintained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839200" cy="3733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With </a:t>
            </a:r>
            <a:r>
              <a:rPr lang="en-US" sz="2400" dirty="0" err="1" smtClean="0"/>
              <a:t>QuizZing</a:t>
            </a:r>
            <a:r>
              <a:rPr lang="en-US" sz="2400" dirty="0" smtClean="0"/>
              <a:t> you are able to custom tailor your study guides to your needs.</a:t>
            </a:r>
          </a:p>
          <a:p>
            <a:r>
              <a:rPr lang="en-US" sz="2400" dirty="0" smtClean="0"/>
              <a:t>Incorrect question? Not a problem, as a user moderator you have the power to correct it yourself.</a:t>
            </a:r>
          </a:p>
          <a:p>
            <a:r>
              <a:rPr lang="en-US" sz="2400" dirty="0" smtClean="0"/>
              <a:t>More control in your hands allows the best use experience.</a:t>
            </a:r>
          </a:p>
        </p:txBody>
      </p:sp>
      <p:pic>
        <p:nvPicPr>
          <p:cNvPr id="7170" name="Picture 2" descr="books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3" b="12321"/>
          <a:stretch>
            <a:fillRect/>
          </a:stretch>
        </p:blipFill>
        <p:spPr bwMode="auto">
          <a:xfrm>
            <a:off x="-228600" y="3505201"/>
            <a:ext cx="9525000" cy="34548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66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487" y="0"/>
            <a:ext cx="7315200" cy="1154097"/>
          </a:xfrm>
        </p:spPr>
        <p:txBody>
          <a:bodyPr/>
          <a:lstStyle/>
          <a:p>
            <a:r>
              <a:rPr lang="en-US" dirty="0" smtClean="0"/>
              <a:t>Visit our organizations page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9" t="7273" r="9355" b="31217"/>
          <a:stretch/>
        </p:blipFill>
        <p:spPr bwMode="auto">
          <a:xfrm>
            <a:off x="762000" y="2269354"/>
            <a:ext cx="7863553" cy="4800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46024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Organizations can be anything from Universities, to friendly groups, certification study guides, or even interview practice</a:t>
            </a:r>
          </a:p>
          <a:p>
            <a:r>
              <a:rPr lang="en-US" b="1" dirty="0" smtClean="0"/>
              <a:t>Visit 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  <a:hlinkClick r:id="rId3"/>
              </a:rPr>
              <a:t>www.myquizzing.com/orgs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or click organizations at the top of the page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0200" y="2269354"/>
            <a:ext cx="73152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9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381000"/>
            <a:ext cx="3733800" cy="793812"/>
          </a:xfrm>
        </p:spPr>
        <p:txBody>
          <a:bodyPr/>
          <a:lstStyle/>
          <a:p>
            <a:r>
              <a:rPr lang="en-US" dirty="0" smtClean="0"/>
              <a:t>Soon To 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7924800" cy="1981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User Accounts and Profiles</a:t>
            </a:r>
          </a:p>
          <a:p>
            <a:pPr lvl="1"/>
            <a:r>
              <a:rPr lang="en-US" sz="2000" dirty="0" smtClean="0"/>
              <a:t>Even more customization through your own profile</a:t>
            </a:r>
          </a:p>
          <a:p>
            <a:pPr lvl="1"/>
            <a:r>
              <a:rPr lang="en-US" sz="2000" dirty="0" smtClean="0"/>
              <a:t>Flag questions and they no longer show up in quizzes</a:t>
            </a:r>
          </a:p>
          <a:p>
            <a:pPr lvl="1"/>
            <a:r>
              <a:rPr lang="en-US" sz="2000" dirty="0" smtClean="0"/>
              <a:t>Save your favorite quizzes</a:t>
            </a:r>
          </a:p>
          <a:p>
            <a:pPr lvl="1"/>
            <a:r>
              <a:rPr lang="en-US" sz="2000" dirty="0" smtClean="0"/>
              <a:t>Score tracking and </a:t>
            </a:r>
            <a:r>
              <a:rPr lang="en-US" sz="2000" dirty="0" err="1" smtClean="0"/>
              <a:t>analyzation</a:t>
            </a:r>
            <a:r>
              <a:rPr lang="en-US" sz="2000" dirty="0" smtClean="0"/>
              <a:t> so you can view your progress</a:t>
            </a:r>
            <a:endParaRPr lang="en-US" sz="2000" dirty="0"/>
          </a:p>
        </p:txBody>
      </p:sp>
      <p:pic>
        <p:nvPicPr>
          <p:cNvPr id="6146" name="Picture 2" descr="studyin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8" b="18958"/>
          <a:stretch>
            <a:fillRect/>
          </a:stretch>
        </p:blipFill>
        <p:spPr bwMode="auto">
          <a:xfrm>
            <a:off x="-321385" y="3581400"/>
            <a:ext cx="10213224" cy="3428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40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7315200" cy="849297"/>
          </a:xfrm>
        </p:spPr>
        <p:txBody>
          <a:bodyPr/>
          <a:lstStyle/>
          <a:p>
            <a:r>
              <a:rPr lang="en-US" dirty="0" smtClean="0"/>
              <a:t>Visit Your Organization Page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2" t="6793" r="9479" b="25429"/>
          <a:stretch/>
        </p:blipFill>
        <p:spPr bwMode="auto">
          <a:xfrm>
            <a:off x="1371600" y="2286000"/>
            <a:ext cx="6548968" cy="45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14478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While the organization page is still under construction, you can add your own groups for personalized customizability.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3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457200"/>
            <a:ext cx="4835106" cy="717612"/>
          </a:xfrm>
        </p:spPr>
        <p:txBody>
          <a:bodyPr/>
          <a:lstStyle/>
          <a:p>
            <a:r>
              <a:rPr lang="en-US" dirty="0" smtClean="0"/>
              <a:t>Behind The Scenes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295400"/>
            <a:ext cx="8610600" cy="3539527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QuizZing</a:t>
            </a:r>
            <a:r>
              <a:rPr lang="en-US" sz="2800" dirty="0" smtClean="0"/>
              <a:t> is built on the </a:t>
            </a:r>
            <a:r>
              <a:rPr lang="en-US" sz="2800" dirty="0" err="1" smtClean="0"/>
              <a:t>Dropwizard</a:t>
            </a:r>
            <a:r>
              <a:rPr lang="en-US" sz="2800" dirty="0" smtClean="0"/>
              <a:t> framework.</a:t>
            </a:r>
          </a:p>
          <a:p>
            <a:pPr lvl="1"/>
            <a:r>
              <a:rPr lang="en-US" sz="2400" dirty="0" smtClean="0"/>
              <a:t>An amazing tool for building restful services</a:t>
            </a:r>
          </a:p>
          <a:p>
            <a:pPr lvl="1"/>
            <a:r>
              <a:rPr lang="en-US" sz="2400" dirty="0" smtClean="0"/>
              <a:t>Production ready</a:t>
            </a:r>
          </a:p>
          <a:p>
            <a:pPr lvl="1"/>
            <a:r>
              <a:rPr lang="en-US" sz="2400" dirty="0" smtClean="0"/>
              <a:t>Capable of 50,000 clicks per second</a:t>
            </a:r>
          </a:p>
          <a:p>
            <a:pPr lvl="1"/>
            <a:r>
              <a:rPr lang="en-US" sz="2400" dirty="0" smtClean="0"/>
              <a:t>Built in </a:t>
            </a:r>
            <a:r>
              <a:rPr lang="en-US" sz="2400" dirty="0" err="1" smtClean="0"/>
              <a:t>Json</a:t>
            </a:r>
            <a:r>
              <a:rPr lang="en-US" sz="2400" dirty="0" smtClean="0"/>
              <a:t> formatting</a:t>
            </a:r>
          </a:p>
          <a:p>
            <a:pPr lvl="1"/>
            <a:r>
              <a:rPr lang="en-US" sz="2400" dirty="0" smtClean="0"/>
              <a:t>Get more information at dropwizard.io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0000" t="6511" b="66511"/>
          <a:stretch/>
        </p:blipFill>
        <p:spPr bwMode="auto">
          <a:xfrm>
            <a:off x="76200" y="4921365"/>
            <a:ext cx="8991600" cy="1515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180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57200"/>
            <a:ext cx="5486400" cy="717612"/>
          </a:xfrm>
        </p:spPr>
        <p:txBody>
          <a:bodyPr>
            <a:normAutofit/>
          </a:bodyPr>
          <a:lstStyle/>
          <a:p>
            <a:r>
              <a:rPr lang="en-US" dirty="0" smtClean="0"/>
              <a:t>Add Your Own Quizzes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315200" cy="914400"/>
          </a:xfrm>
        </p:spPr>
        <p:txBody>
          <a:bodyPr/>
          <a:lstStyle/>
          <a:p>
            <a:r>
              <a:rPr lang="en-US" dirty="0" smtClean="0"/>
              <a:t>On your group page you can add your own quiz</a:t>
            </a:r>
          </a:p>
          <a:p>
            <a:r>
              <a:rPr lang="en-US" dirty="0" smtClean="0"/>
              <a:t>Once you create a quiz, add your own questions to it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721" t="6512" r="9593" b="21395"/>
          <a:stretch/>
        </p:blipFill>
        <p:spPr bwMode="auto">
          <a:xfrm>
            <a:off x="934528" y="2057400"/>
            <a:ext cx="7010400" cy="49847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62400" y="3276600"/>
            <a:ext cx="990600" cy="274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800" y="5105400"/>
            <a:ext cx="12954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7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98</TotalTime>
  <Words>435</Words>
  <Application>Microsoft Office PowerPoint</Application>
  <PresentationFormat>On-screen Show (4:3)</PresentationFormat>
  <Paragraphs>52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Perspective</vt:lpstr>
      <vt:lpstr>QuizZing</vt:lpstr>
      <vt:lpstr>Features of QuizZing</vt:lpstr>
      <vt:lpstr>Visit QuizZing at www.myquizzing.com</vt:lpstr>
      <vt:lpstr>Benefits of User Maintained Content</vt:lpstr>
      <vt:lpstr>Visit our organizations page</vt:lpstr>
      <vt:lpstr>Soon To Come</vt:lpstr>
      <vt:lpstr>Visit Your Organization Page</vt:lpstr>
      <vt:lpstr>Behind The Scenes</vt:lpstr>
      <vt:lpstr>Add Your Own Quizzes</vt:lpstr>
      <vt:lpstr>Automatic Quiz Creation</vt:lpstr>
      <vt:lpstr>Now Utilize the QuizZing System</vt:lpstr>
      <vt:lpstr>Give Us 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</dc:title>
  <dc:creator>khazidea99@hotmail.com</dc:creator>
  <cp:lastModifiedBy>khazidea99@hotmail.com</cp:lastModifiedBy>
  <cp:revision>9</cp:revision>
  <dcterms:created xsi:type="dcterms:W3CDTF">2014-12-12T04:45:11Z</dcterms:created>
  <dcterms:modified xsi:type="dcterms:W3CDTF">2014-12-12T06:23:28Z</dcterms:modified>
</cp:coreProperties>
</file>